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8" r:id="rId4"/>
    <p:sldId id="270" r:id="rId5"/>
    <p:sldId id="271" r:id="rId6"/>
    <p:sldId id="272" r:id="rId7"/>
    <p:sldId id="273" r:id="rId8"/>
    <p:sldId id="269" r:id="rId9"/>
    <p:sldId id="258" r:id="rId10"/>
    <p:sldId id="259" r:id="rId11"/>
    <p:sldId id="260" r:id="rId12"/>
    <p:sldId id="262" r:id="rId13"/>
    <p:sldId id="261" r:id="rId14"/>
    <p:sldId id="263" r:id="rId15"/>
    <p:sldId id="264" r:id="rId16"/>
    <p:sldId id="265" r:id="rId17"/>
    <p:sldId id="266" r:id="rId18"/>
    <p:sldId id="267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7" d="100"/>
          <a:sy n="77" d="100"/>
        </p:scale>
        <p:origin x="-7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9D25F0-FF82-4BA3-8A8F-B3D0902D56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02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191447-7D47-47C6-9CEA-54EC53F5B4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083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7C5F7C-C14E-4E4D-B662-994EF8A7B3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91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2C6F00-B863-42C8-9B2A-6CD84DB111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55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2B89C6-1AC2-4A11-875F-FE22CA4C57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672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4A58DB-7BF9-402C-B412-DE06617D9D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00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2EEDEC-FA0E-462D-B069-14B49C1F26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908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C60684-4617-494B-9456-E1F640D285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5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48A9B5-E1EB-476D-85B7-F83F8ECC10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04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47B805-71ED-4439-959A-1650C77937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398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3DBEE0-02C0-4574-9158-E6DF21A4C1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13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F21ECE5-B8D5-420D-BEA0-799F991B297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2-d Motion</a:t>
            </a:r>
            <a:br>
              <a:rPr lang="en-US" smtClean="0"/>
            </a:b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7"/>
          <p:cNvSpPr>
            <a:spLocks noChangeShapeType="1"/>
          </p:cNvSpPr>
          <p:nvPr/>
        </p:nvSpPr>
        <p:spPr bwMode="auto">
          <a:xfrm rot="18600000" flipH="1">
            <a:off x="735013" y="3581400"/>
            <a:ext cx="411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1" name="Line 8"/>
          <p:cNvSpPr>
            <a:spLocks noChangeShapeType="1"/>
          </p:cNvSpPr>
          <p:nvPr/>
        </p:nvSpPr>
        <p:spPr bwMode="auto">
          <a:xfrm>
            <a:off x="4113213" y="2020888"/>
            <a:ext cx="1587" cy="2011362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2" name="Text Box 9"/>
          <p:cNvSpPr txBox="1">
            <a:spLocks noChangeArrowheads="1"/>
          </p:cNvSpPr>
          <p:nvPr/>
        </p:nvSpPr>
        <p:spPr bwMode="auto">
          <a:xfrm>
            <a:off x="2112963" y="1322388"/>
            <a:ext cx="1063625" cy="352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200"/>
              <a:t>T = 3 s</a:t>
            </a:r>
          </a:p>
          <a:p>
            <a:pPr eaLnBrk="1" hangingPunct="1"/>
            <a:endParaRPr lang="en-US" sz="1800"/>
          </a:p>
        </p:txBody>
      </p:sp>
      <p:sp>
        <p:nvSpPr>
          <p:cNvPr id="22533" name="Line 10"/>
          <p:cNvSpPr>
            <a:spLocks noChangeShapeType="1"/>
          </p:cNvSpPr>
          <p:nvPr/>
        </p:nvSpPr>
        <p:spPr bwMode="auto">
          <a:xfrm>
            <a:off x="381000" y="51816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Oval 9"/>
          <p:cNvSpPr>
            <a:spLocks noChangeArrowheads="1"/>
          </p:cNvSpPr>
          <p:nvPr/>
        </p:nvSpPr>
        <p:spPr bwMode="auto">
          <a:xfrm>
            <a:off x="4046538" y="4027488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7"/>
          <p:cNvGrpSpPr>
            <a:grpSpLocks/>
          </p:cNvGrpSpPr>
          <p:nvPr/>
        </p:nvGrpSpPr>
        <p:grpSpPr bwMode="auto">
          <a:xfrm>
            <a:off x="3200400" y="381000"/>
            <a:ext cx="2284413" cy="5486400"/>
            <a:chOff x="5369" y="6437"/>
            <a:chExt cx="3598" cy="8640"/>
          </a:xfrm>
        </p:grpSpPr>
        <p:sp>
          <p:nvSpPr>
            <p:cNvPr id="23557" name="Text Box 8"/>
            <p:cNvSpPr txBox="1">
              <a:spLocks noChangeArrowheads="1"/>
            </p:cNvSpPr>
            <p:nvPr/>
          </p:nvSpPr>
          <p:spPr bwMode="auto">
            <a:xfrm>
              <a:off x="7292" y="6781"/>
              <a:ext cx="1675" cy="5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sz="1200"/>
                <a:t>T = 4 s</a:t>
              </a:r>
            </a:p>
            <a:p>
              <a:pPr eaLnBrk="1" hangingPunct="1"/>
              <a:endParaRPr lang="en-US" sz="1800"/>
            </a:p>
          </p:txBody>
        </p:sp>
        <p:sp>
          <p:nvSpPr>
            <p:cNvPr id="23558" name="Line 9"/>
            <p:cNvSpPr>
              <a:spLocks noChangeShapeType="1"/>
            </p:cNvSpPr>
            <p:nvPr/>
          </p:nvSpPr>
          <p:spPr bwMode="auto">
            <a:xfrm rot="18600000" flipH="1">
              <a:off x="1050" y="10756"/>
              <a:ext cx="8640" cy="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9" name="Line 10"/>
            <p:cNvSpPr>
              <a:spLocks noChangeShapeType="1"/>
            </p:cNvSpPr>
            <p:nvPr/>
          </p:nvSpPr>
          <p:spPr bwMode="auto">
            <a:xfrm>
              <a:off x="8144" y="7476"/>
              <a:ext cx="2" cy="5645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55" name="Line 11"/>
          <p:cNvSpPr>
            <a:spLocks noChangeShapeType="1"/>
          </p:cNvSpPr>
          <p:nvPr/>
        </p:nvSpPr>
        <p:spPr bwMode="auto">
          <a:xfrm>
            <a:off x="533400" y="52578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Oval 9"/>
          <p:cNvSpPr>
            <a:spLocks noChangeArrowheads="1"/>
          </p:cNvSpPr>
          <p:nvPr/>
        </p:nvSpPr>
        <p:spPr bwMode="auto">
          <a:xfrm>
            <a:off x="4895850" y="46291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6"/>
          <p:cNvSpPr>
            <a:spLocks noChangeShapeType="1"/>
          </p:cNvSpPr>
          <p:nvPr/>
        </p:nvSpPr>
        <p:spPr bwMode="auto">
          <a:xfrm>
            <a:off x="533400" y="52578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9" name="Line 7"/>
          <p:cNvSpPr>
            <a:spLocks noChangeShapeType="1"/>
          </p:cNvSpPr>
          <p:nvPr/>
        </p:nvSpPr>
        <p:spPr bwMode="auto">
          <a:xfrm rot="18600000" flipH="1">
            <a:off x="307975" y="2743200"/>
            <a:ext cx="6400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0" name="Line 8"/>
          <p:cNvSpPr>
            <a:spLocks noChangeShapeType="1"/>
          </p:cNvSpPr>
          <p:nvPr/>
        </p:nvSpPr>
        <p:spPr bwMode="auto">
          <a:xfrm>
            <a:off x="5561013" y="307975"/>
            <a:ext cx="1587" cy="49180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9"/>
          <p:cNvSpPr txBox="1">
            <a:spLocks noChangeArrowheads="1"/>
          </p:cNvSpPr>
          <p:nvPr/>
        </p:nvSpPr>
        <p:spPr bwMode="auto">
          <a:xfrm>
            <a:off x="6248400" y="24384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T= 4.69 s</a:t>
            </a:r>
          </a:p>
        </p:txBody>
      </p:sp>
      <p:sp>
        <p:nvSpPr>
          <p:cNvPr id="24582" name="Oval 9"/>
          <p:cNvSpPr>
            <a:spLocks noChangeArrowheads="1"/>
          </p:cNvSpPr>
          <p:nvPr/>
        </p:nvSpPr>
        <p:spPr bwMode="auto">
          <a:xfrm>
            <a:off x="5475288" y="518477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3"/>
          <p:cNvSpPr>
            <a:spLocks noChangeShapeType="1"/>
          </p:cNvSpPr>
          <p:nvPr/>
        </p:nvSpPr>
        <p:spPr bwMode="auto">
          <a:xfrm rot="18600000" flipH="1">
            <a:off x="977900" y="4113213"/>
            <a:ext cx="2744787" cy="15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3" name="Line 4"/>
          <p:cNvSpPr>
            <a:spLocks noChangeShapeType="1"/>
          </p:cNvSpPr>
          <p:nvPr/>
        </p:nvSpPr>
        <p:spPr bwMode="auto">
          <a:xfrm>
            <a:off x="3228975" y="3067050"/>
            <a:ext cx="1588" cy="89693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4" name="Line 9"/>
          <p:cNvSpPr>
            <a:spLocks noChangeShapeType="1"/>
          </p:cNvSpPr>
          <p:nvPr/>
        </p:nvSpPr>
        <p:spPr bwMode="auto">
          <a:xfrm rot="18600000" flipH="1">
            <a:off x="457200" y="3124200"/>
            <a:ext cx="5486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Line 10"/>
          <p:cNvSpPr>
            <a:spLocks noChangeShapeType="1"/>
          </p:cNvSpPr>
          <p:nvPr/>
        </p:nvSpPr>
        <p:spPr bwMode="auto">
          <a:xfrm>
            <a:off x="4962525" y="1041400"/>
            <a:ext cx="1588" cy="35845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6" name="Line 12"/>
          <p:cNvSpPr>
            <a:spLocks noChangeShapeType="1"/>
          </p:cNvSpPr>
          <p:nvPr/>
        </p:nvSpPr>
        <p:spPr bwMode="auto">
          <a:xfrm rot="18600000" flipH="1">
            <a:off x="735013" y="3581400"/>
            <a:ext cx="411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7" name="Line 13"/>
          <p:cNvSpPr>
            <a:spLocks noChangeShapeType="1"/>
          </p:cNvSpPr>
          <p:nvPr/>
        </p:nvSpPr>
        <p:spPr bwMode="auto">
          <a:xfrm>
            <a:off x="4113213" y="2020888"/>
            <a:ext cx="1587" cy="2011362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15"/>
          <p:cNvSpPr>
            <a:spLocks noChangeShapeType="1"/>
          </p:cNvSpPr>
          <p:nvPr/>
        </p:nvSpPr>
        <p:spPr bwMode="auto">
          <a:xfrm rot="18600000" flipH="1">
            <a:off x="1271588" y="4648200"/>
            <a:ext cx="1371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16"/>
          <p:cNvSpPr>
            <a:spLocks noChangeShapeType="1"/>
          </p:cNvSpPr>
          <p:nvPr/>
        </p:nvSpPr>
        <p:spPr bwMode="auto">
          <a:xfrm>
            <a:off x="2382838" y="4138613"/>
            <a:ext cx="1587" cy="411162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Line 18"/>
          <p:cNvSpPr>
            <a:spLocks noChangeShapeType="1"/>
          </p:cNvSpPr>
          <p:nvPr/>
        </p:nvSpPr>
        <p:spPr bwMode="auto">
          <a:xfrm flipV="1">
            <a:off x="746125" y="5126038"/>
            <a:ext cx="5705475" cy="428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Line 19"/>
          <p:cNvSpPr>
            <a:spLocks noChangeShapeType="1"/>
          </p:cNvSpPr>
          <p:nvPr/>
        </p:nvSpPr>
        <p:spPr bwMode="auto">
          <a:xfrm rot="18600000" flipH="1">
            <a:off x="384175" y="2628900"/>
            <a:ext cx="6400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20"/>
          <p:cNvSpPr>
            <a:spLocks noChangeShapeType="1"/>
          </p:cNvSpPr>
          <p:nvPr/>
        </p:nvSpPr>
        <p:spPr bwMode="auto">
          <a:xfrm>
            <a:off x="5637213" y="193675"/>
            <a:ext cx="1587" cy="49180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Oval 9"/>
          <p:cNvSpPr>
            <a:spLocks noChangeArrowheads="1"/>
          </p:cNvSpPr>
          <p:nvPr/>
        </p:nvSpPr>
        <p:spPr bwMode="auto">
          <a:xfrm>
            <a:off x="2322513" y="454977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Oval 9"/>
          <p:cNvSpPr>
            <a:spLocks noChangeArrowheads="1"/>
          </p:cNvSpPr>
          <p:nvPr/>
        </p:nvSpPr>
        <p:spPr bwMode="auto">
          <a:xfrm>
            <a:off x="3154363" y="396557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Oval 9"/>
          <p:cNvSpPr>
            <a:spLocks noChangeArrowheads="1"/>
          </p:cNvSpPr>
          <p:nvPr/>
        </p:nvSpPr>
        <p:spPr bwMode="auto">
          <a:xfrm>
            <a:off x="1379538" y="5103813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Oval 9"/>
          <p:cNvSpPr>
            <a:spLocks noChangeArrowheads="1"/>
          </p:cNvSpPr>
          <p:nvPr/>
        </p:nvSpPr>
        <p:spPr bwMode="auto">
          <a:xfrm>
            <a:off x="4038600" y="4043363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Oval 9"/>
          <p:cNvSpPr>
            <a:spLocks noChangeArrowheads="1"/>
          </p:cNvSpPr>
          <p:nvPr/>
        </p:nvSpPr>
        <p:spPr bwMode="auto">
          <a:xfrm>
            <a:off x="4894263" y="462597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Oval 9"/>
          <p:cNvSpPr>
            <a:spLocks noChangeArrowheads="1"/>
          </p:cNvSpPr>
          <p:nvPr/>
        </p:nvSpPr>
        <p:spPr bwMode="auto">
          <a:xfrm>
            <a:off x="5565775" y="5094288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457200" y="3776663"/>
            <a:ext cx="2987675" cy="1557337"/>
            <a:chOff x="951" y="938"/>
            <a:chExt cx="1882" cy="981"/>
          </a:xfrm>
        </p:grpSpPr>
        <p:sp>
          <p:nvSpPr>
            <p:cNvPr id="26629" name="Line 3"/>
            <p:cNvSpPr>
              <a:spLocks noChangeShapeType="1"/>
            </p:cNvSpPr>
            <p:nvPr/>
          </p:nvSpPr>
          <p:spPr bwMode="auto">
            <a:xfrm rot="18600000" flipH="1">
              <a:off x="1282" y="1487"/>
              <a:ext cx="864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0" name="Line 4"/>
            <p:cNvSpPr>
              <a:spLocks noChangeShapeType="1"/>
            </p:cNvSpPr>
            <p:nvPr/>
          </p:nvSpPr>
          <p:spPr bwMode="auto">
            <a:xfrm>
              <a:off x="1982" y="1166"/>
              <a:ext cx="1" cy="259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1" name="Text Box 5"/>
            <p:cNvSpPr txBox="1">
              <a:spLocks noChangeArrowheads="1"/>
            </p:cNvSpPr>
            <p:nvPr/>
          </p:nvSpPr>
          <p:spPr bwMode="auto">
            <a:xfrm>
              <a:off x="1507" y="938"/>
              <a:ext cx="670" cy="22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sz="1200"/>
                <a:t>T = 1 s</a:t>
              </a:r>
            </a:p>
            <a:p>
              <a:pPr eaLnBrk="1" hangingPunct="1"/>
              <a:endParaRPr lang="en-US" sz="1800"/>
            </a:p>
          </p:txBody>
        </p:sp>
        <p:sp>
          <p:nvSpPr>
            <p:cNvPr id="26632" name="Line 6"/>
            <p:cNvSpPr>
              <a:spLocks noChangeShapeType="1"/>
            </p:cNvSpPr>
            <p:nvPr/>
          </p:nvSpPr>
          <p:spPr bwMode="auto">
            <a:xfrm>
              <a:off x="951" y="1815"/>
              <a:ext cx="18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27" name="Line 7"/>
          <p:cNvSpPr>
            <a:spLocks noChangeShapeType="1"/>
          </p:cNvSpPr>
          <p:nvPr/>
        </p:nvSpPr>
        <p:spPr bwMode="auto">
          <a:xfrm flipV="1">
            <a:off x="1219200" y="4495800"/>
            <a:ext cx="838200" cy="6858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8" name="Oval 9"/>
          <p:cNvSpPr>
            <a:spLocks noChangeArrowheads="1"/>
          </p:cNvSpPr>
          <p:nvPr/>
        </p:nvSpPr>
        <p:spPr bwMode="auto">
          <a:xfrm>
            <a:off x="2016125" y="4503738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609600" y="2716213"/>
            <a:ext cx="2987675" cy="2770187"/>
            <a:chOff x="5727" y="2846"/>
            <a:chExt cx="4705" cy="4361"/>
          </a:xfrm>
        </p:grpSpPr>
        <p:sp>
          <p:nvSpPr>
            <p:cNvPr id="27653" name="Line 3"/>
            <p:cNvSpPr>
              <a:spLocks noChangeShapeType="1"/>
            </p:cNvSpPr>
            <p:nvPr/>
          </p:nvSpPr>
          <p:spPr bwMode="auto">
            <a:xfrm rot="18600000" flipH="1">
              <a:off x="6309" y="5046"/>
              <a:ext cx="4320" cy="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4" name="Line 4"/>
            <p:cNvSpPr>
              <a:spLocks noChangeShapeType="1"/>
            </p:cNvSpPr>
            <p:nvPr/>
          </p:nvSpPr>
          <p:spPr bwMode="auto">
            <a:xfrm>
              <a:off x="9852" y="3399"/>
              <a:ext cx="2" cy="1411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5" name="Text Box 5"/>
            <p:cNvSpPr txBox="1">
              <a:spLocks noChangeArrowheads="1"/>
            </p:cNvSpPr>
            <p:nvPr/>
          </p:nvSpPr>
          <p:spPr bwMode="auto">
            <a:xfrm>
              <a:off x="7257" y="2846"/>
              <a:ext cx="1675" cy="5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sz="1200"/>
                <a:t>T = 2 s</a:t>
              </a:r>
            </a:p>
            <a:p>
              <a:pPr eaLnBrk="1" hangingPunct="1"/>
              <a:endParaRPr lang="en-US" sz="1800"/>
            </a:p>
          </p:txBody>
        </p:sp>
        <p:sp>
          <p:nvSpPr>
            <p:cNvPr id="27656" name="Line 6"/>
            <p:cNvSpPr>
              <a:spLocks noChangeShapeType="1"/>
            </p:cNvSpPr>
            <p:nvPr/>
          </p:nvSpPr>
          <p:spPr bwMode="auto">
            <a:xfrm>
              <a:off x="5727" y="6714"/>
              <a:ext cx="470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51" name="Line 7"/>
          <p:cNvSpPr>
            <a:spLocks noChangeShapeType="1"/>
          </p:cNvSpPr>
          <p:nvPr/>
        </p:nvSpPr>
        <p:spPr bwMode="auto">
          <a:xfrm flipV="1">
            <a:off x="1524000" y="3962400"/>
            <a:ext cx="1676400" cy="12192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2" name="Oval 9"/>
          <p:cNvSpPr>
            <a:spLocks noChangeArrowheads="1"/>
          </p:cNvSpPr>
          <p:nvPr/>
        </p:nvSpPr>
        <p:spPr bwMode="auto">
          <a:xfrm>
            <a:off x="3149600" y="3960813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2"/>
          <p:cNvSpPr>
            <a:spLocks noChangeShapeType="1"/>
          </p:cNvSpPr>
          <p:nvPr/>
        </p:nvSpPr>
        <p:spPr bwMode="auto">
          <a:xfrm rot="18600000" flipH="1">
            <a:off x="735013" y="3581400"/>
            <a:ext cx="4114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5" name="Line 3"/>
          <p:cNvSpPr>
            <a:spLocks noChangeShapeType="1"/>
          </p:cNvSpPr>
          <p:nvPr/>
        </p:nvSpPr>
        <p:spPr bwMode="auto">
          <a:xfrm>
            <a:off x="4113213" y="2020888"/>
            <a:ext cx="1587" cy="2011362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112963" y="1322388"/>
            <a:ext cx="1063625" cy="352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200"/>
              <a:t>T = 3 s</a:t>
            </a:r>
          </a:p>
          <a:p>
            <a:pPr eaLnBrk="1" hangingPunct="1"/>
            <a:endParaRPr lang="en-US" sz="1800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381000" y="51816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 flipV="1">
            <a:off x="1447800" y="3962400"/>
            <a:ext cx="2667000" cy="12192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Oval 9"/>
          <p:cNvSpPr>
            <a:spLocks noChangeArrowheads="1"/>
          </p:cNvSpPr>
          <p:nvPr/>
        </p:nvSpPr>
        <p:spPr bwMode="auto">
          <a:xfrm>
            <a:off x="4022725" y="39941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/>
          <p:cNvGrpSpPr>
            <a:grpSpLocks/>
          </p:cNvGrpSpPr>
          <p:nvPr/>
        </p:nvGrpSpPr>
        <p:grpSpPr bwMode="auto">
          <a:xfrm>
            <a:off x="3200400" y="381000"/>
            <a:ext cx="2284413" cy="5486400"/>
            <a:chOff x="5369" y="6437"/>
            <a:chExt cx="3598" cy="8640"/>
          </a:xfrm>
        </p:grpSpPr>
        <p:sp>
          <p:nvSpPr>
            <p:cNvPr id="29702" name="Text Box 3"/>
            <p:cNvSpPr txBox="1">
              <a:spLocks noChangeArrowheads="1"/>
            </p:cNvSpPr>
            <p:nvPr/>
          </p:nvSpPr>
          <p:spPr bwMode="auto">
            <a:xfrm>
              <a:off x="7292" y="6781"/>
              <a:ext cx="1675" cy="5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sz="1200"/>
                <a:t>T = 4 s</a:t>
              </a:r>
            </a:p>
            <a:p>
              <a:pPr eaLnBrk="1" hangingPunct="1"/>
              <a:endParaRPr lang="en-US" sz="1800"/>
            </a:p>
          </p:txBody>
        </p:sp>
        <p:sp>
          <p:nvSpPr>
            <p:cNvPr id="29703" name="Line 4"/>
            <p:cNvSpPr>
              <a:spLocks noChangeShapeType="1"/>
            </p:cNvSpPr>
            <p:nvPr/>
          </p:nvSpPr>
          <p:spPr bwMode="auto">
            <a:xfrm rot="18600000" flipH="1">
              <a:off x="1050" y="10756"/>
              <a:ext cx="8640" cy="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4" name="Line 5"/>
            <p:cNvSpPr>
              <a:spLocks noChangeShapeType="1"/>
            </p:cNvSpPr>
            <p:nvPr/>
          </p:nvSpPr>
          <p:spPr bwMode="auto">
            <a:xfrm>
              <a:off x="8144" y="7476"/>
              <a:ext cx="2" cy="5645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699" name="Line 6"/>
          <p:cNvSpPr>
            <a:spLocks noChangeShapeType="1"/>
          </p:cNvSpPr>
          <p:nvPr/>
        </p:nvSpPr>
        <p:spPr bwMode="auto">
          <a:xfrm>
            <a:off x="533400" y="52578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0" name="Line 7"/>
          <p:cNvSpPr>
            <a:spLocks noChangeShapeType="1"/>
          </p:cNvSpPr>
          <p:nvPr/>
        </p:nvSpPr>
        <p:spPr bwMode="auto">
          <a:xfrm flipV="1">
            <a:off x="1371600" y="4572000"/>
            <a:ext cx="3581400" cy="6858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Oval 9"/>
          <p:cNvSpPr>
            <a:spLocks noChangeArrowheads="1"/>
          </p:cNvSpPr>
          <p:nvPr/>
        </p:nvSpPr>
        <p:spPr bwMode="auto">
          <a:xfrm>
            <a:off x="4873625" y="4583113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Line 2"/>
          <p:cNvSpPr>
            <a:spLocks noChangeShapeType="1"/>
          </p:cNvSpPr>
          <p:nvPr/>
        </p:nvSpPr>
        <p:spPr bwMode="auto">
          <a:xfrm>
            <a:off x="990600" y="52578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3" name="Line 3"/>
          <p:cNvSpPr>
            <a:spLocks noChangeShapeType="1"/>
          </p:cNvSpPr>
          <p:nvPr/>
        </p:nvSpPr>
        <p:spPr bwMode="auto">
          <a:xfrm rot="18600000" flipH="1">
            <a:off x="307975" y="2743200"/>
            <a:ext cx="6400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>
            <a:off x="5561013" y="307975"/>
            <a:ext cx="1587" cy="49180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248400" y="24384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T= 4.69 s</a:t>
            </a:r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1371600" y="5257800"/>
            <a:ext cx="4191000" cy="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Oval 9"/>
          <p:cNvSpPr>
            <a:spLocks noChangeArrowheads="1"/>
          </p:cNvSpPr>
          <p:nvPr/>
        </p:nvSpPr>
        <p:spPr bwMode="auto">
          <a:xfrm>
            <a:off x="5486400" y="5207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6"/>
          <p:cNvSpPr txBox="1">
            <a:spLocks noChangeArrowheads="1"/>
          </p:cNvSpPr>
          <p:nvPr/>
        </p:nvSpPr>
        <p:spPr bwMode="auto">
          <a:xfrm>
            <a:off x="1339850" y="3776663"/>
            <a:ext cx="1063625" cy="3508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200"/>
              <a:t>T = 0 s</a:t>
            </a:r>
          </a:p>
          <a:p>
            <a:pPr eaLnBrk="1" hangingPunct="1"/>
            <a:endParaRPr lang="en-US" sz="1800"/>
          </a:p>
        </p:txBody>
      </p:sp>
      <p:sp>
        <p:nvSpPr>
          <p:cNvPr id="14339" name="Line 7"/>
          <p:cNvSpPr>
            <a:spLocks noChangeShapeType="1"/>
          </p:cNvSpPr>
          <p:nvPr/>
        </p:nvSpPr>
        <p:spPr bwMode="auto">
          <a:xfrm>
            <a:off x="457200" y="5168900"/>
            <a:ext cx="29876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" name="Oval 9"/>
          <p:cNvSpPr>
            <a:spLocks noChangeArrowheads="1"/>
          </p:cNvSpPr>
          <p:nvPr/>
        </p:nvSpPr>
        <p:spPr bwMode="auto">
          <a:xfrm>
            <a:off x="1143000" y="5105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5"/>
          <p:cNvSpPr txBox="1">
            <a:spLocks noChangeArrowheads="1"/>
          </p:cNvSpPr>
          <p:nvPr/>
        </p:nvSpPr>
        <p:spPr bwMode="auto">
          <a:xfrm>
            <a:off x="1339850" y="3776663"/>
            <a:ext cx="1063625" cy="3508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200"/>
              <a:t>T = 1 s</a:t>
            </a:r>
          </a:p>
          <a:p>
            <a:pPr eaLnBrk="1" hangingPunct="1"/>
            <a:endParaRPr lang="en-US" sz="1800"/>
          </a:p>
        </p:txBody>
      </p:sp>
      <p:sp>
        <p:nvSpPr>
          <p:cNvPr id="15363" name="Line 6"/>
          <p:cNvSpPr>
            <a:spLocks noChangeShapeType="1"/>
          </p:cNvSpPr>
          <p:nvPr/>
        </p:nvSpPr>
        <p:spPr bwMode="auto">
          <a:xfrm>
            <a:off x="457200" y="5168900"/>
            <a:ext cx="29876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4" name="Oval 7"/>
          <p:cNvSpPr>
            <a:spLocks noChangeArrowheads="1"/>
          </p:cNvSpPr>
          <p:nvPr/>
        </p:nvSpPr>
        <p:spPr bwMode="auto">
          <a:xfrm>
            <a:off x="2016125" y="4495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5"/>
          <p:cNvSpPr txBox="1">
            <a:spLocks noChangeArrowheads="1"/>
          </p:cNvSpPr>
          <p:nvPr/>
        </p:nvSpPr>
        <p:spPr bwMode="auto">
          <a:xfrm>
            <a:off x="1581150" y="2716213"/>
            <a:ext cx="1063625" cy="3508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200"/>
              <a:t>T = 2 s</a:t>
            </a:r>
          </a:p>
          <a:p>
            <a:pPr eaLnBrk="1" hangingPunct="1"/>
            <a:endParaRPr lang="en-US" sz="1800"/>
          </a:p>
        </p:txBody>
      </p:sp>
      <p:sp>
        <p:nvSpPr>
          <p:cNvPr id="16387" name="Line 6"/>
          <p:cNvSpPr>
            <a:spLocks noChangeShapeType="1"/>
          </p:cNvSpPr>
          <p:nvPr/>
        </p:nvSpPr>
        <p:spPr bwMode="auto">
          <a:xfrm>
            <a:off x="609600" y="5173663"/>
            <a:ext cx="29876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8" name="Oval 7"/>
          <p:cNvSpPr>
            <a:spLocks noChangeArrowheads="1"/>
          </p:cNvSpPr>
          <p:nvPr/>
        </p:nvSpPr>
        <p:spPr bwMode="auto">
          <a:xfrm>
            <a:off x="3140075" y="3916363"/>
            <a:ext cx="160338" cy="1603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2112963" y="1322388"/>
            <a:ext cx="1063625" cy="352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200"/>
              <a:t>T = 3 s</a:t>
            </a:r>
          </a:p>
          <a:p>
            <a:pPr eaLnBrk="1" hangingPunct="1"/>
            <a:endParaRPr lang="en-US" sz="1800"/>
          </a:p>
        </p:txBody>
      </p:sp>
      <p:sp>
        <p:nvSpPr>
          <p:cNvPr id="17411" name="Line 5"/>
          <p:cNvSpPr>
            <a:spLocks noChangeShapeType="1"/>
          </p:cNvSpPr>
          <p:nvPr/>
        </p:nvSpPr>
        <p:spPr bwMode="auto">
          <a:xfrm>
            <a:off x="381000" y="51816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2" name="Oval 6"/>
          <p:cNvSpPr>
            <a:spLocks noChangeArrowheads="1"/>
          </p:cNvSpPr>
          <p:nvPr/>
        </p:nvSpPr>
        <p:spPr bwMode="auto">
          <a:xfrm>
            <a:off x="4048125" y="4019550"/>
            <a:ext cx="160338" cy="1603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4421188" y="600075"/>
            <a:ext cx="1063625" cy="3508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sz="1200"/>
              <a:t>T = 4 s</a:t>
            </a:r>
          </a:p>
          <a:p>
            <a:pPr eaLnBrk="1" hangingPunct="1"/>
            <a:endParaRPr lang="en-US" sz="1800"/>
          </a:p>
        </p:txBody>
      </p:sp>
      <p:sp>
        <p:nvSpPr>
          <p:cNvPr id="18435" name="Line 6"/>
          <p:cNvSpPr>
            <a:spLocks noChangeShapeType="1"/>
          </p:cNvSpPr>
          <p:nvPr/>
        </p:nvSpPr>
        <p:spPr bwMode="auto">
          <a:xfrm>
            <a:off x="533400" y="52578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6" name="Oval 7"/>
          <p:cNvSpPr>
            <a:spLocks noChangeArrowheads="1"/>
          </p:cNvSpPr>
          <p:nvPr/>
        </p:nvSpPr>
        <p:spPr bwMode="auto">
          <a:xfrm>
            <a:off x="4873625" y="4638675"/>
            <a:ext cx="160338" cy="1603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2"/>
          <p:cNvSpPr>
            <a:spLocks noChangeShapeType="1"/>
          </p:cNvSpPr>
          <p:nvPr/>
        </p:nvSpPr>
        <p:spPr bwMode="auto">
          <a:xfrm>
            <a:off x="533400" y="52578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6248400" y="24384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T= 4.69 s</a:t>
            </a:r>
          </a:p>
        </p:txBody>
      </p:sp>
      <p:sp>
        <p:nvSpPr>
          <p:cNvPr id="19460" name="Oval 6"/>
          <p:cNvSpPr>
            <a:spLocks noChangeArrowheads="1"/>
          </p:cNvSpPr>
          <p:nvPr/>
        </p:nvSpPr>
        <p:spPr bwMode="auto">
          <a:xfrm>
            <a:off x="5472113" y="5195888"/>
            <a:ext cx="160337" cy="1603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457200" y="3776663"/>
            <a:ext cx="2987675" cy="1557337"/>
            <a:chOff x="951" y="938"/>
            <a:chExt cx="1882" cy="981"/>
          </a:xfrm>
        </p:grpSpPr>
        <p:sp>
          <p:nvSpPr>
            <p:cNvPr id="20484" name="Line 3"/>
            <p:cNvSpPr>
              <a:spLocks noChangeShapeType="1"/>
            </p:cNvSpPr>
            <p:nvPr/>
          </p:nvSpPr>
          <p:spPr bwMode="auto">
            <a:xfrm rot="18600000" flipH="1">
              <a:off x="1282" y="1487"/>
              <a:ext cx="864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85" name="Line 4"/>
            <p:cNvSpPr>
              <a:spLocks noChangeShapeType="1"/>
            </p:cNvSpPr>
            <p:nvPr/>
          </p:nvSpPr>
          <p:spPr bwMode="auto">
            <a:xfrm>
              <a:off x="1982" y="1166"/>
              <a:ext cx="1" cy="259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86" name="Text Box 5"/>
            <p:cNvSpPr txBox="1">
              <a:spLocks noChangeArrowheads="1"/>
            </p:cNvSpPr>
            <p:nvPr/>
          </p:nvSpPr>
          <p:spPr bwMode="auto">
            <a:xfrm>
              <a:off x="1507" y="938"/>
              <a:ext cx="670" cy="22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sz="1200"/>
                <a:t>T = 1 s</a:t>
              </a:r>
            </a:p>
            <a:p>
              <a:pPr eaLnBrk="1" hangingPunct="1"/>
              <a:endParaRPr lang="en-US" sz="1800"/>
            </a:p>
          </p:txBody>
        </p:sp>
        <p:sp>
          <p:nvSpPr>
            <p:cNvPr id="20487" name="Line 6"/>
            <p:cNvSpPr>
              <a:spLocks noChangeShapeType="1"/>
            </p:cNvSpPr>
            <p:nvPr/>
          </p:nvSpPr>
          <p:spPr bwMode="auto">
            <a:xfrm>
              <a:off x="951" y="1815"/>
              <a:ext cx="18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83" name="Oval 9"/>
          <p:cNvSpPr>
            <a:spLocks noChangeArrowheads="1"/>
          </p:cNvSpPr>
          <p:nvPr/>
        </p:nvSpPr>
        <p:spPr bwMode="auto">
          <a:xfrm>
            <a:off x="2016125" y="452755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7"/>
          <p:cNvGrpSpPr>
            <a:grpSpLocks/>
          </p:cNvGrpSpPr>
          <p:nvPr/>
        </p:nvGrpSpPr>
        <p:grpSpPr bwMode="auto">
          <a:xfrm>
            <a:off x="609600" y="2716213"/>
            <a:ext cx="2987675" cy="2770187"/>
            <a:chOff x="5727" y="2846"/>
            <a:chExt cx="4705" cy="4361"/>
          </a:xfrm>
        </p:grpSpPr>
        <p:sp>
          <p:nvSpPr>
            <p:cNvPr id="21508" name="Line 8"/>
            <p:cNvSpPr>
              <a:spLocks noChangeShapeType="1"/>
            </p:cNvSpPr>
            <p:nvPr/>
          </p:nvSpPr>
          <p:spPr bwMode="auto">
            <a:xfrm rot="18600000" flipH="1">
              <a:off x="6309" y="5046"/>
              <a:ext cx="4320" cy="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09" name="Line 9"/>
            <p:cNvSpPr>
              <a:spLocks noChangeShapeType="1"/>
            </p:cNvSpPr>
            <p:nvPr/>
          </p:nvSpPr>
          <p:spPr bwMode="auto">
            <a:xfrm>
              <a:off x="9852" y="3399"/>
              <a:ext cx="2" cy="1411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0" name="Text Box 10"/>
            <p:cNvSpPr txBox="1">
              <a:spLocks noChangeArrowheads="1"/>
            </p:cNvSpPr>
            <p:nvPr/>
          </p:nvSpPr>
          <p:spPr bwMode="auto">
            <a:xfrm>
              <a:off x="7257" y="2846"/>
              <a:ext cx="1675" cy="5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sz="1200"/>
                <a:t>T = 2 s</a:t>
              </a:r>
            </a:p>
            <a:p>
              <a:pPr eaLnBrk="1" hangingPunct="1"/>
              <a:endParaRPr lang="en-US" sz="1800"/>
            </a:p>
          </p:txBody>
        </p:sp>
        <p:sp>
          <p:nvSpPr>
            <p:cNvPr id="21511" name="Line 11"/>
            <p:cNvSpPr>
              <a:spLocks noChangeShapeType="1"/>
            </p:cNvSpPr>
            <p:nvPr/>
          </p:nvSpPr>
          <p:spPr bwMode="auto">
            <a:xfrm>
              <a:off x="5727" y="6714"/>
              <a:ext cx="470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07" name="Oval 9"/>
          <p:cNvSpPr>
            <a:spLocks noChangeArrowheads="1"/>
          </p:cNvSpPr>
          <p:nvPr/>
        </p:nvSpPr>
        <p:spPr bwMode="auto">
          <a:xfrm>
            <a:off x="3160713" y="3960813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66</Words>
  <Application>Microsoft Office PowerPoint</Application>
  <PresentationFormat>On-screen Show (4:3)</PresentationFormat>
  <Paragraphs>17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ＭＳ Ｐゴシック</vt:lpstr>
      <vt:lpstr>Calibri</vt:lpstr>
      <vt:lpstr>Default Design</vt:lpstr>
      <vt:lpstr>2-d Motion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Hawaii Pacific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2-d Motion</dc:title>
  <dc:creator>ebrewe</dc:creator>
  <cp:lastModifiedBy>Mily</cp:lastModifiedBy>
  <cp:revision>7</cp:revision>
  <dcterms:created xsi:type="dcterms:W3CDTF">2004-10-11T18:08:21Z</dcterms:created>
  <dcterms:modified xsi:type="dcterms:W3CDTF">2012-07-09T22:21:26Z</dcterms:modified>
</cp:coreProperties>
</file>